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9" r:id="rId3"/>
    <p:sldId id="28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72" r:id="rId14"/>
    <p:sldId id="274" r:id="rId15"/>
    <p:sldId id="275" r:id="rId16"/>
    <p:sldId id="278" r:id="rId17"/>
    <p:sldId id="280" r:id="rId18"/>
    <p:sldId id="279" r:id="rId19"/>
    <p:sldId id="277" r:id="rId20"/>
    <p:sldId id="276" r:id="rId21"/>
    <p:sldId id="273" r:id="rId22"/>
    <p:sldId id="271" r:id="rId23"/>
    <p:sldId id="270" r:id="rId24"/>
    <p:sldId id="269" r:id="rId25"/>
    <p:sldId id="282" r:id="rId26"/>
    <p:sldId id="283" r:id="rId27"/>
    <p:sldId id="284" r:id="rId28"/>
    <p:sldId id="290" r:id="rId29"/>
    <p:sldId id="257" r:id="rId30"/>
    <p:sldId id="258" r:id="rId31"/>
    <p:sldId id="259" r:id="rId32"/>
    <p:sldId id="291" r:id="rId33"/>
    <p:sldId id="285" r:id="rId34"/>
    <p:sldId id="286" r:id="rId35"/>
    <p:sldId id="287" r:id="rId36"/>
    <p:sldId id="292" r:id="rId3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4C8FD-51FB-41DE-A4A8-43117F382182}" type="datetimeFigureOut">
              <a:rPr lang="ru-RU" smtClean="0"/>
              <a:pPr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963EA-D47F-4054-8965-7E7934441EC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" Type="http://schemas.openxmlformats.org/officeDocument/2006/relationships/image" Target="../media/image4.jpeg"/><Relationship Id="rId21" Type="http://schemas.openxmlformats.org/officeDocument/2006/relationships/slide" Target="slide21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2" Type="http://schemas.openxmlformats.org/officeDocument/2006/relationships/slide" Target="slide28.xml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1" y="0"/>
            <a:ext cx="6857999" cy="6858000"/>
          </a:xfrm>
          <a:prstGeom prst="rect">
            <a:avLst/>
          </a:prstGeom>
          <a:noFill/>
        </p:spPr>
      </p:pic>
      <p:pic>
        <p:nvPicPr>
          <p:cNvPr id="36872" name="Picture 8" descr="ÐÐ°ÑÑÐ¸Ð½ÐºÐ¸ Ð¿Ð¾ Ð·Ð°Ð¿ÑÐ¾ÑÑ movie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668819"/>
            <a:ext cx="4788024" cy="3189181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 rot="1081527">
            <a:off x="-539560" y="2649551"/>
            <a:ext cx="6768752" cy="108012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400" b="1" i="1" dirty="0" smtClean="0">
                <a:solidFill>
                  <a:srgbClr val="FF0000"/>
                </a:solidFill>
              </a:rPr>
              <a:t>Are you a movie lover?</a:t>
            </a:r>
            <a:endParaRPr lang="ru-RU" sz="4400" b="1" i="1" dirty="0">
              <a:solidFill>
                <a:srgbClr val="FF00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Багетная рамка 4">
            <a:hlinkClick r:id="rId2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7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thriller</a:t>
            </a:r>
            <a:endParaRPr lang="ru-RU" sz="3600" b="1" i="1" dirty="0"/>
          </a:p>
        </p:txBody>
      </p:sp>
      <p:pic>
        <p:nvPicPr>
          <p:cNvPr id="22532" name="Picture 4" descr="http://cdn.playbuzz.com/cdn/453af3d1-eba1-47b8-a13c-fb9fe78fe87b/7d466073-b491-4315-9614-92f1fc3adf7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548680"/>
            <a:ext cx="7014659" cy="52609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kinonews.ru/insimgs/trailer/trailer489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92696"/>
            <a:ext cx="8448935" cy="4752528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8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horror film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www.silvascreen.com/wp-content/uploads/SILCD1393_TheExpendable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60648"/>
            <a:ext cx="5725344" cy="5725344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9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An action film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orig04.deviantart.net/85a6/f/2011/146/8/7/the_phantom_of_the_opera_by_bladerider-d3h9af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76672"/>
            <a:ext cx="7704856" cy="5448223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10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A musical</a:t>
            </a:r>
            <a:endParaRPr lang="ru-RU" sz="3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blogs-images.forbes.com/markhughes/files/2015/06/INSIDE-OUT-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501" y="908720"/>
            <a:ext cx="8281963" cy="4464496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11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cartoon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s3.foxfilm.com/foxmovies/production/films/66/images/feature/film-page-feature-image-front-main-stage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836712"/>
            <a:ext cx="8624939" cy="3672408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12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4797152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An action film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1428elm.com/files/2015/11/vanhelsing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1"/>
            <a:ext cx="8352928" cy="4054819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13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19672" y="5013176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thriller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7890" name="Picture 2" descr="http://klubkrik.ru/wp-content/uploads/2012/12/kinopoisk_ru-Day-After-Tomorrow_2C-The-7433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88639"/>
            <a:ext cx="4104456" cy="5802675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14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A disaster film</a:t>
            </a:r>
            <a:endParaRPr lang="ru-RU" sz="3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s-media-cache-ak0.pinimg.com/236x/0a/b8/93/0ab893313e6bd80b2327e093ce537d9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332656"/>
            <a:ext cx="3975179" cy="5760641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15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19672" y="6093296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historical film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conradorpheum.com/wp-content/uploads/2016/03/BATMAN-SUPERM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6672"/>
            <a:ext cx="7992888" cy="5315270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16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An action film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.ytimg.com/vi/2LoaD6tTB08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68340" cy="5157192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691680" y="404664"/>
            <a:ext cx="6059016" cy="197281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800" b="1" dirty="0" smtClean="0">
                <a:solidFill>
                  <a:schemeClr val="bg1"/>
                </a:solidFill>
              </a:rPr>
              <a:t>Range 1</a:t>
            </a:r>
          </a:p>
          <a:p>
            <a:pPr algn="ctr">
              <a:buNone/>
            </a:pPr>
            <a:r>
              <a:rPr lang="en-US" sz="4800" b="1" dirty="0" smtClean="0">
                <a:solidFill>
                  <a:srgbClr val="FFFF00"/>
                </a:solidFill>
              </a:rPr>
              <a:t>Name the genre</a:t>
            </a:r>
            <a:endParaRPr lang="ru-RU" sz="4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vignette1.wikia.nocookie.net/lotr/images/8/87/Ringstrilogyposter.jpg/revision/latest?cb=200708062154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04664"/>
            <a:ext cx="7620000" cy="5143501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17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fantasy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tamilyogi.com/wp-content/uploads/2016/01/The-Mummy-1999-Tamil-Dubbed-Movie-HD-720p-Watch-Onli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32656"/>
            <a:ext cx="7305675" cy="5524500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18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An adventure film</a:t>
            </a:r>
            <a:endParaRPr lang="ru-RU" sz="3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Багетная рамка 4">
            <a:hlinkClick r:id="rId2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19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comedy</a:t>
            </a:r>
            <a:endParaRPr lang="ru-RU" sz="3600" b="1" i="1" dirty="0"/>
          </a:p>
        </p:txBody>
      </p:sp>
      <p:pic>
        <p:nvPicPr>
          <p:cNvPr id="15362" name="Picture 2" descr="ÐÐ°ÑÑÐ¸Ð½ÐºÐ¸ Ð¿Ð¾ Ð·Ð°Ð¿ÑÐ¾ÑÑ home alo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32656"/>
            <a:ext cx="3744416" cy="5616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i.ytimg.com/vi/48fKIXlxaXk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542983" cy="4805428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20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An action film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lh6.ggpht.com/_hVOW2U7K4-M/Sy7ITks5Y7I/AAAAAAABNz8/PDP5zx-3LxM/s640/0001apy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76672"/>
            <a:ext cx="7560840" cy="5342995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21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science fiction film, </a:t>
            </a:r>
          </a:p>
          <a:p>
            <a:pPr algn="ctr"/>
            <a:r>
              <a:rPr lang="en-US" sz="3600" b="1" i="1" dirty="0" smtClean="0"/>
              <a:t>an action film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s://pmcdeadline2.files.wordpress.com/2015/09/spect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093" y="476672"/>
            <a:ext cx="8635380" cy="4858842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22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An action film</a:t>
            </a:r>
            <a:endParaRPr lang="ru-RU" sz="3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newmediarockstars.com/wp-content/uploads/2015/10/fridaythe13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533" y="692696"/>
            <a:ext cx="8448939" cy="4752528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23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5733256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horror film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www.fandomfollowing.com/wp-content/uploads/2016/03/the_hunger_games__catching_fire__final_poster__by_phoenixpx-d6ufj3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64704"/>
            <a:ext cx="8496944" cy="3198486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24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An action film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i.ytimg.com/vi/2LoaD6tTB08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68340" cy="5157192"/>
          </a:xfrm>
          <a:prstGeom prst="rect">
            <a:avLst/>
          </a:prstGeom>
          <a:noFill/>
        </p:spPr>
      </p:pic>
      <p:sp>
        <p:nvSpPr>
          <p:cNvPr id="4" name="Содержимое 2"/>
          <p:cNvSpPr txBox="1">
            <a:spLocks/>
          </p:cNvSpPr>
          <p:nvPr/>
        </p:nvSpPr>
        <p:spPr>
          <a:xfrm>
            <a:off x="1763688" y="692696"/>
            <a:ext cx="7200800" cy="2232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b="1" noProof="0" dirty="0" smtClean="0">
                <a:solidFill>
                  <a:schemeClr val="bg1"/>
                </a:solidFill>
              </a:rPr>
              <a:t>R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ange 2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Name the movie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the genre</a:t>
            </a:r>
            <a:endParaRPr kumimoji="0" lang="ru-RU" sz="48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Прямоугольник 4">
            <a:hlinkClick r:id="rId3" action="ppaction://hlinksldjump"/>
          </p:cNvPr>
          <p:cNvSpPr/>
          <p:nvPr/>
        </p:nvSpPr>
        <p:spPr>
          <a:xfrm>
            <a:off x="251520" y="188640"/>
            <a:ext cx="1656184" cy="360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inemotionlab.com/content/backtothefuture.jpg"/>
          <p:cNvPicPr>
            <a:picLocks noChangeAspect="1" noChangeArrowheads="1"/>
          </p:cNvPicPr>
          <p:nvPr/>
        </p:nvPicPr>
        <p:blipFill>
          <a:blip r:embed="rId2" cstate="print"/>
          <a:srcRect l="8272" r="7353"/>
          <a:stretch>
            <a:fillRect/>
          </a:stretch>
        </p:blipFill>
        <p:spPr bwMode="auto">
          <a:xfrm>
            <a:off x="467544" y="620688"/>
            <a:ext cx="3672408" cy="2448272"/>
          </a:xfrm>
          <a:prstGeom prst="rect">
            <a:avLst/>
          </a:prstGeom>
          <a:noFill/>
        </p:spPr>
      </p:pic>
      <p:pic>
        <p:nvPicPr>
          <p:cNvPr id="1028" name="Picture 4" descr="http://nibler.ru/uploads/users/2012-03-05/%D1%84%D0%B8%D0%BB%D1%8C%D0%BC%D0%B0%D1%85-%D0%B8%D0%B7%D0%B2%D0%B5%D1%81%D1%82%D0%BD%D1%8B%D1%85-%D1%84%D0%B0%D0%BA%D1%82%D1%8B-%D1%8D%D1%82%D0%BE%20%D0%B8%D0%BD%D1%82%D0%B5%D1%80%D0%B5%D1%81%D0%BD%D0%BE-%D0%BF%D0%BE%D0%B7%D0%BD%D0%B0%D0%B2%D0%B0%D1%82%D0%B5%D0%BB%D1%8C%D0%BD%D0%BE-%D0%BA%D0%B0%D1%80%D1%82%D0%B8%D0%BD%D0%BA%D0%B8_339943750.jpg"/>
          <p:cNvPicPr>
            <a:picLocks noChangeAspect="1" noChangeArrowheads="1"/>
          </p:cNvPicPr>
          <p:nvPr/>
        </p:nvPicPr>
        <p:blipFill>
          <a:blip r:embed="rId3" cstate="print"/>
          <a:srcRect l="3307" r="3272"/>
          <a:stretch>
            <a:fillRect/>
          </a:stretch>
        </p:blipFill>
        <p:spPr bwMode="auto">
          <a:xfrm>
            <a:off x="4716016" y="620688"/>
            <a:ext cx="3948299" cy="2376264"/>
          </a:xfrm>
          <a:prstGeom prst="rect">
            <a:avLst/>
          </a:prstGeom>
          <a:noFill/>
        </p:spPr>
      </p:pic>
      <p:pic>
        <p:nvPicPr>
          <p:cNvPr id="1030" name="Picture 6" descr="http://lostfilm.info/images/news/28876.jpg"/>
          <p:cNvPicPr>
            <a:picLocks noChangeAspect="1" noChangeArrowheads="1"/>
          </p:cNvPicPr>
          <p:nvPr/>
        </p:nvPicPr>
        <p:blipFill>
          <a:blip r:embed="rId4" cstate="print"/>
          <a:srcRect l="1680" r="4241"/>
          <a:stretch>
            <a:fillRect/>
          </a:stretch>
        </p:blipFill>
        <p:spPr bwMode="auto">
          <a:xfrm>
            <a:off x="467544" y="3933056"/>
            <a:ext cx="3711203" cy="2016224"/>
          </a:xfrm>
          <a:prstGeom prst="rect">
            <a:avLst/>
          </a:prstGeom>
          <a:noFill/>
        </p:spPr>
      </p:pic>
      <p:pic>
        <p:nvPicPr>
          <p:cNvPr id="1032" name="Picture 8" descr="http://kg-portal.ru/img/44424/%D0%A1%D0%BD%D0%B8%D0%BC%D0%BE%D0%BA1.jpg"/>
          <p:cNvPicPr>
            <a:picLocks noChangeAspect="1" noChangeArrowheads="1"/>
          </p:cNvPicPr>
          <p:nvPr/>
        </p:nvPicPr>
        <p:blipFill>
          <a:blip r:embed="rId5" cstate="print"/>
          <a:srcRect l="9853" r="3941"/>
          <a:stretch>
            <a:fillRect/>
          </a:stretch>
        </p:blipFill>
        <p:spPr bwMode="auto">
          <a:xfrm>
            <a:off x="4716016" y="3861048"/>
            <a:ext cx="3779912" cy="2232248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1763688" y="2924944"/>
            <a:ext cx="2304256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Science fiction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“Back to the future”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940152" y="2852936"/>
            <a:ext cx="2808312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Adventure film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“Pirates of the Caribbean”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07704" y="5805264"/>
            <a:ext cx="2304256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Science fiction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“Ghostbusters”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444208" y="5877272"/>
            <a:ext cx="2304256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Science fiction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“Ender’s game”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3" name="Багетная рамка 12"/>
          <p:cNvSpPr/>
          <p:nvPr/>
        </p:nvSpPr>
        <p:spPr>
          <a:xfrm>
            <a:off x="323528" y="476672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ru-RU" b="1" dirty="0"/>
          </a:p>
        </p:txBody>
      </p:sp>
      <p:sp>
        <p:nvSpPr>
          <p:cNvPr id="14" name="Багетная рамка 13"/>
          <p:cNvSpPr/>
          <p:nvPr/>
        </p:nvSpPr>
        <p:spPr>
          <a:xfrm>
            <a:off x="4499992" y="476672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endParaRPr lang="ru-RU" b="1" dirty="0"/>
          </a:p>
        </p:txBody>
      </p:sp>
      <p:sp>
        <p:nvSpPr>
          <p:cNvPr id="15" name="Багетная рамка 14"/>
          <p:cNvSpPr/>
          <p:nvPr/>
        </p:nvSpPr>
        <p:spPr>
          <a:xfrm>
            <a:off x="251520" y="3645024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  <a:endParaRPr lang="ru-RU" b="1" dirty="0"/>
          </a:p>
        </p:txBody>
      </p:sp>
      <p:sp>
        <p:nvSpPr>
          <p:cNvPr id="16" name="Багетная рамка 15"/>
          <p:cNvSpPr/>
          <p:nvPr/>
        </p:nvSpPr>
        <p:spPr>
          <a:xfrm>
            <a:off x="4499992" y="3717032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radiovesti.ru/pics/b/135/77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Багетная рамка 10">
            <a:hlinkClick r:id="rId4" action="ppaction://hlinksldjump"/>
          </p:cNvPr>
          <p:cNvSpPr/>
          <p:nvPr/>
        </p:nvSpPr>
        <p:spPr>
          <a:xfrm>
            <a:off x="467544" y="908720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2" name="Багетная рамка 11">
            <a:hlinkClick r:id="rId5" action="ppaction://hlinksldjump"/>
          </p:cNvPr>
          <p:cNvSpPr/>
          <p:nvPr/>
        </p:nvSpPr>
        <p:spPr>
          <a:xfrm>
            <a:off x="1547664" y="908720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2</a:t>
            </a:r>
          </a:p>
        </p:txBody>
      </p:sp>
      <p:sp>
        <p:nvSpPr>
          <p:cNvPr id="13" name="Багетная рамка 12">
            <a:hlinkClick r:id="rId6" action="ppaction://hlinksldjump"/>
          </p:cNvPr>
          <p:cNvSpPr/>
          <p:nvPr/>
        </p:nvSpPr>
        <p:spPr>
          <a:xfrm>
            <a:off x="2627784" y="908720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3</a:t>
            </a:r>
          </a:p>
        </p:txBody>
      </p:sp>
      <p:sp>
        <p:nvSpPr>
          <p:cNvPr id="14" name="Багетная рамка 13">
            <a:hlinkClick r:id="rId7" action="ppaction://hlinksldjump"/>
          </p:cNvPr>
          <p:cNvSpPr/>
          <p:nvPr/>
        </p:nvSpPr>
        <p:spPr>
          <a:xfrm>
            <a:off x="3707904" y="908720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4</a:t>
            </a:r>
          </a:p>
        </p:txBody>
      </p:sp>
      <p:sp>
        <p:nvSpPr>
          <p:cNvPr id="15" name="Багетная рамка 14">
            <a:hlinkClick r:id="rId8" action="ppaction://hlinksldjump"/>
          </p:cNvPr>
          <p:cNvSpPr/>
          <p:nvPr/>
        </p:nvSpPr>
        <p:spPr>
          <a:xfrm>
            <a:off x="4860032" y="908720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5</a:t>
            </a:r>
          </a:p>
        </p:txBody>
      </p:sp>
      <p:sp>
        <p:nvSpPr>
          <p:cNvPr id="16" name="Багетная рамка 15">
            <a:hlinkClick r:id="rId9" action="ppaction://hlinksldjump"/>
          </p:cNvPr>
          <p:cNvSpPr/>
          <p:nvPr/>
        </p:nvSpPr>
        <p:spPr>
          <a:xfrm>
            <a:off x="6012160" y="908720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6</a:t>
            </a:r>
          </a:p>
        </p:txBody>
      </p:sp>
      <p:sp>
        <p:nvSpPr>
          <p:cNvPr id="17" name="Багетная рамка 16">
            <a:hlinkClick r:id="rId10" action="ppaction://hlinksldjump"/>
          </p:cNvPr>
          <p:cNvSpPr/>
          <p:nvPr/>
        </p:nvSpPr>
        <p:spPr>
          <a:xfrm>
            <a:off x="467544" y="2060848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7</a:t>
            </a:r>
          </a:p>
        </p:txBody>
      </p:sp>
      <p:sp>
        <p:nvSpPr>
          <p:cNvPr id="1038" name="AutoShape 14" descr="http://st.gdefon.com/wallpapers_original/wallpapers/511603_vetki_yolka_novyj-god_shary_yolochnye_5616x3744_(www.GdeFon.ru)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0" name="AutoShape 16" descr="http://st.gdefon.com/wallpapers_original/wallpapers/511603_vetki_yolka_novyj-god_shary_yolochnye_5616x3744_(www.GdeFon.ru)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2" name="AutoShape 18" descr="http://mobilewallpapers.narod.ru/newyear/images/elka_re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Багетная рамка 21">
            <a:hlinkClick r:id="rId11" action="ppaction://hlinksldjump"/>
          </p:cNvPr>
          <p:cNvSpPr/>
          <p:nvPr/>
        </p:nvSpPr>
        <p:spPr>
          <a:xfrm>
            <a:off x="1547664" y="2060848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8</a:t>
            </a:r>
          </a:p>
        </p:txBody>
      </p:sp>
      <p:sp>
        <p:nvSpPr>
          <p:cNvPr id="23" name="Багетная рамка 22">
            <a:hlinkClick r:id="rId12" action="ppaction://hlinksldjump"/>
          </p:cNvPr>
          <p:cNvSpPr/>
          <p:nvPr/>
        </p:nvSpPr>
        <p:spPr>
          <a:xfrm>
            <a:off x="2627784" y="2060848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9</a:t>
            </a:r>
          </a:p>
        </p:txBody>
      </p:sp>
      <p:sp>
        <p:nvSpPr>
          <p:cNvPr id="24" name="Багетная рамка 23">
            <a:hlinkClick r:id="rId13" action="ppaction://hlinksldjump"/>
          </p:cNvPr>
          <p:cNvSpPr/>
          <p:nvPr/>
        </p:nvSpPr>
        <p:spPr>
          <a:xfrm>
            <a:off x="3707904" y="2060848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10</a:t>
            </a:r>
            <a:endParaRPr lang="ru-RU" sz="2400" b="1" dirty="0"/>
          </a:p>
        </p:txBody>
      </p:sp>
      <p:sp>
        <p:nvSpPr>
          <p:cNvPr id="25" name="Багетная рамка 24">
            <a:hlinkClick r:id="rId14" action="ppaction://hlinksldjump"/>
          </p:cNvPr>
          <p:cNvSpPr/>
          <p:nvPr/>
        </p:nvSpPr>
        <p:spPr>
          <a:xfrm>
            <a:off x="4860032" y="2060848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11</a:t>
            </a:r>
            <a:endParaRPr lang="ru-RU" sz="2400" b="1" dirty="0"/>
          </a:p>
        </p:txBody>
      </p:sp>
      <p:sp>
        <p:nvSpPr>
          <p:cNvPr id="26" name="Багетная рамка 25">
            <a:hlinkClick r:id="rId15" action="ppaction://hlinksldjump"/>
          </p:cNvPr>
          <p:cNvSpPr/>
          <p:nvPr/>
        </p:nvSpPr>
        <p:spPr>
          <a:xfrm>
            <a:off x="6012160" y="2060848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12</a:t>
            </a:r>
            <a:endParaRPr lang="ru-RU" sz="2400" b="1" dirty="0"/>
          </a:p>
        </p:txBody>
      </p:sp>
      <p:sp>
        <p:nvSpPr>
          <p:cNvPr id="27" name="Багетная рамка 26">
            <a:hlinkClick r:id="rId16" action="ppaction://hlinksldjump"/>
          </p:cNvPr>
          <p:cNvSpPr/>
          <p:nvPr/>
        </p:nvSpPr>
        <p:spPr>
          <a:xfrm>
            <a:off x="467544" y="321297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13</a:t>
            </a:r>
            <a:endParaRPr lang="ru-RU" sz="2400" b="1" dirty="0"/>
          </a:p>
        </p:txBody>
      </p:sp>
      <p:sp>
        <p:nvSpPr>
          <p:cNvPr id="28" name="Багетная рамка 27">
            <a:hlinkClick r:id="rId17" action="ppaction://hlinksldjump"/>
          </p:cNvPr>
          <p:cNvSpPr/>
          <p:nvPr/>
        </p:nvSpPr>
        <p:spPr>
          <a:xfrm>
            <a:off x="1547664" y="321297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14</a:t>
            </a:r>
            <a:endParaRPr lang="ru-RU" sz="2400" b="1" dirty="0"/>
          </a:p>
        </p:txBody>
      </p:sp>
      <p:sp>
        <p:nvSpPr>
          <p:cNvPr id="29" name="Багетная рамка 28">
            <a:hlinkClick r:id="rId18" action="ppaction://hlinksldjump"/>
          </p:cNvPr>
          <p:cNvSpPr/>
          <p:nvPr/>
        </p:nvSpPr>
        <p:spPr>
          <a:xfrm>
            <a:off x="2627784" y="321297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15</a:t>
            </a:r>
            <a:endParaRPr lang="ru-RU" sz="2400" b="1" dirty="0"/>
          </a:p>
        </p:txBody>
      </p:sp>
      <p:sp>
        <p:nvSpPr>
          <p:cNvPr id="30" name="Багетная рамка 29">
            <a:hlinkClick r:id="rId19" action="ppaction://hlinksldjump"/>
          </p:cNvPr>
          <p:cNvSpPr/>
          <p:nvPr/>
        </p:nvSpPr>
        <p:spPr>
          <a:xfrm>
            <a:off x="3707904" y="321297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16</a:t>
            </a:r>
            <a:endParaRPr lang="ru-RU" sz="2400" b="1" dirty="0"/>
          </a:p>
        </p:txBody>
      </p:sp>
      <p:sp>
        <p:nvSpPr>
          <p:cNvPr id="31" name="Багетная рамка 30">
            <a:hlinkClick r:id="rId20" action="ppaction://hlinksldjump"/>
          </p:cNvPr>
          <p:cNvSpPr/>
          <p:nvPr/>
        </p:nvSpPr>
        <p:spPr>
          <a:xfrm>
            <a:off x="4860032" y="3140968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17</a:t>
            </a:r>
            <a:endParaRPr lang="ru-RU" sz="2400" b="1" dirty="0"/>
          </a:p>
        </p:txBody>
      </p:sp>
      <p:sp>
        <p:nvSpPr>
          <p:cNvPr id="32" name="Багетная рамка 31">
            <a:hlinkClick r:id="rId21" action="ppaction://hlinksldjump"/>
          </p:cNvPr>
          <p:cNvSpPr/>
          <p:nvPr/>
        </p:nvSpPr>
        <p:spPr>
          <a:xfrm>
            <a:off x="6012160" y="3140968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18</a:t>
            </a:r>
            <a:endParaRPr lang="ru-RU" sz="2400" b="1" dirty="0"/>
          </a:p>
        </p:txBody>
      </p:sp>
      <p:sp>
        <p:nvSpPr>
          <p:cNvPr id="33" name="Багетная рамка 32">
            <a:hlinkClick r:id="rId22" action="ppaction://hlinksldjump"/>
          </p:cNvPr>
          <p:cNvSpPr/>
          <p:nvPr/>
        </p:nvSpPr>
        <p:spPr>
          <a:xfrm>
            <a:off x="467544" y="429309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19</a:t>
            </a:r>
            <a:endParaRPr lang="ru-RU" sz="2400" b="1" dirty="0"/>
          </a:p>
        </p:txBody>
      </p:sp>
      <p:sp>
        <p:nvSpPr>
          <p:cNvPr id="34" name="Багетная рамка 33">
            <a:hlinkClick r:id="rId23" action="ppaction://hlinksldjump"/>
          </p:cNvPr>
          <p:cNvSpPr/>
          <p:nvPr/>
        </p:nvSpPr>
        <p:spPr>
          <a:xfrm>
            <a:off x="1547664" y="429309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20</a:t>
            </a:r>
            <a:endParaRPr lang="ru-RU" sz="2400" b="1" dirty="0"/>
          </a:p>
        </p:txBody>
      </p:sp>
      <p:sp>
        <p:nvSpPr>
          <p:cNvPr id="35" name="Багетная рамка 34">
            <a:hlinkClick r:id="rId24" action="ppaction://hlinksldjump"/>
          </p:cNvPr>
          <p:cNvSpPr/>
          <p:nvPr/>
        </p:nvSpPr>
        <p:spPr>
          <a:xfrm>
            <a:off x="2627784" y="429309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21</a:t>
            </a:r>
            <a:endParaRPr lang="ru-RU" sz="2400" b="1" dirty="0"/>
          </a:p>
        </p:txBody>
      </p:sp>
      <p:sp>
        <p:nvSpPr>
          <p:cNvPr id="36" name="Багетная рамка 35">
            <a:hlinkClick r:id="rId25" action="ppaction://hlinksldjump"/>
          </p:cNvPr>
          <p:cNvSpPr/>
          <p:nvPr/>
        </p:nvSpPr>
        <p:spPr>
          <a:xfrm>
            <a:off x="3707904" y="429309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22</a:t>
            </a:r>
            <a:endParaRPr lang="ru-RU" sz="2400" b="1" dirty="0"/>
          </a:p>
        </p:txBody>
      </p:sp>
      <p:sp>
        <p:nvSpPr>
          <p:cNvPr id="37" name="Багетная рамка 36">
            <a:hlinkClick r:id="rId26" action="ppaction://hlinksldjump"/>
          </p:cNvPr>
          <p:cNvSpPr/>
          <p:nvPr/>
        </p:nvSpPr>
        <p:spPr>
          <a:xfrm>
            <a:off x="4860032" y="429309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23</a:t>
            </a:r>
            <a:endParaRPr lang="ru-RU" sz="2400" b="1" dirty="0"/>
          </a:p>
        </p:txBody>
      </p:sp>
      <p:sp>
        <p:nvSpPr>
          <p:cNvPr id="38" name="Багетная рамка 37">
            <a:hlinkClick r:id="rId27" action="ppaction://hlinksldjump"/>
          </p:cNvPr>
          <p:cNvSpPr/>
          <p:nvPr/>
        </p:nvSpPr>
        <p:spPr>
          <a:xfrm>
            <a:off x="6012160" y="429309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24</a:t>
            </a:r>
            <a:endParaRPr lang="ru-RU" sz="2400" b="1" dirty="0"/>
          </a:p>
        </p:txBody>
      </p:sp>
      <p:sp>
        <p:nvSpPr>
          <p:cNvPr id="40" name="Пятиугольник 39">
            <a:hlinkClick r:id="rId2" action="ppaction://hlinksldjump"/>
          </p:cNvPr>
          <p:cNvSpPr/>
          <p:nvPr/>
        </p:nvSpPr>
        <p:spPr>
          <a:xfrm>
            <a:off x="7236296" y="5949280"/>
            <a:ext cx="1584176" cy="576064"/>
          </a:xfrm>
          <a:prstGeom prst="homePlate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To Range 2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ages.aif.ru/004/551/7b691be680df995b08c0a75c9b1a71e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4664"/>
            <a:ext cx="3744416" cy="2486526"/>
          </a:xfrm>
          <a:prstGeom prst="rect">
            <a:avLst/>
          </a:prstGeom>
          <a:noFill/>
        </p:spPr>
      </p:pic>
      <p:pic>
        <p:nvPicPr>
          <p:cNvPr id="6148" name="Picture 4" descr="http://kinorich.ru/wp-content/uploads/2012/11/kinopoisk.ru-Twilight-Saga_3A-Breaking-Dawn-Part-2_2C-The-20045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404664"/>
            <a:ext cx="3672408" cy="2446742"/>
          </a:xfrm>
          <a:prstGeom prst="rect">
            <a:avLst/>
          </a:prstGeom>
          <a:noFill/>
        </p:spPr>
      </p:pic>
      <p:pic>
        <p:nvPicPr>
          <p:cNvPr id="6150" name="Picture 6" descr="http://movie-good.ru/wp-content/uploads/2010/10/brucewillise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429000"/>
            <a:ext cx="3754537" cy="2448272"/>
          </a:xfrm>
          <a:prstGeom prst="rect">
            <a:avLst/>
          </a:prstGeom>
          <a:noFill/>
        </p:spPr>
      </p:pic>
      <p:pic>
        <p:nvPicPr>
          <p:cNvPr id="6152" name="Picture 8" descr="http://www.dezinfo.net/images4/image/02.2013/movie_plot_holes/movie_plot_holes_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5528" y="3501008"/>
            <a:ext cx="3707797" cy="2088232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1763688" y="2780928"/>
            <a:ext cx="1872208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Action film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“Maze runner”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20272" y="2708920"/>
            <a:ext cx="1584176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Fantasy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“Twilight”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35696" y="5661248"/>
            <a:ext cx="2304256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Science fiction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“The fifth element”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300192" y="5445224"/>
            <a:ext cx="2304256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Cartoon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“Toy story”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2" name="Багетная рамка 11"/>
          <p:cNvSpPr/>
          <p:nvPr/>
        </p:nvSpPr>
        <p:spPr>
          <a:xfrm>
            <a:off x="251520" y="260648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  <a:endParaRPr lang="ru-RU" b="1" dirty="0"/>
          </a:p>
        </p:txBody>
      </p:sp>
      <p:sp>
        <p:nvSpPr>
          <p:cNvPr id="13" name="Багетная рамка 12"/>
          <p:cNvSpPr/>
          <p:nvPr/>
        </p:nvSpPr>
        <p:spPr>
          <a:xfrm>
            <a:off x="4644008" y="332656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ru-RU" b="1" dirty="0"/>
          </a:p>
        </p:txBody>
      </p:sp>
      <p:sp>
        <p:nvSpPr>
          <p:cNvPr id="14" name="Багетная рамка 13"/>
          <p:cNvSpPr/>
          <p:nvPr/>
        </p:nvSpPr>
        <p:spPr>
          <a:xfrm>
            <a:off x="179512" y="3356992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  <a:endParaRPr lang="ru-RU" b="1" dirty="0"/>
          </a:p>
        </p:txBody>
      </p:sp>
      <p:sp>
        <p:nvSpPr>
          <p:cNvPr id="15" name="Багетная рамка 14"/>
          <p:cNvSpPr/>
          <p:nvPr/>
        </p:nvSpPr>
        <p:spPr>
          <a:xfrm>
            <a:off x="4644008" y="3356992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ÐÐ°ÑÑÐ¸Ð½ÐºÐ¸ Ð¿Ð¾ Ð·Ð°Ð¿ÑÐ¾ÑÑ spider man homecoming"/>
          <p:cNvPicPr>
            <a:picLocks noChangeAspect="1" noChangeArrowheads="1"/>
          </p:cNvPicPr>
          <p:nvPr/>
        </p:nvPicPr>
        <p:blipFill>
          <a:blip r:embed="rId2" cstate="print"/>
          <a:srcRect l="7376" r="10922"/>
          <a:stretch>
            <a:fillRect/>
          </a:stretch>
        </p:blipFill>
        <p:spPr bwMode="auto">
          <a:xfrm>
            <a:off x="395536" y="3789040"/>
            <a:ext cx="3600400" cy="2484534"/>
          </a:xfrm>
          <a:prstGeom prst="rect">
            <a:avLst/>
          </a:prstGeom>
          <a:noFill/>
        </p:spPr>
      </p:pic>
      <p:pic>
        <p:nvPicPr>
          <p:cNvPr id="6146" name="Picture 2" descr="ÐÐ°ÑÑÐ¸Ð½ÐºÐ¸ Ð¿Ð¾ Ð·Ð°Ð¿ÑÐ¾ÑÑ sherlock holmes robert downey jr"/>
          <p:cNvPicPr>
            <a:picLocks noChangeAspect="1" noChangeArrowheads="1"/>
          </p:cNvPicPr>
          <p:nvPr/>
        </p:nvPicPr>
        <p:blipFill>
          <a:blip r:embed="rId3" cstate="print"/>
          <a:srcRect r="19948"/>
          <a:stretch>
            <a:fillRect/>
          </a:stretch>
        </p:blipFill>
        <p:spPr bwMode="auto">
          <a:xfrm>
            <a:off x="5220072" y="3717032"/>
            <a:ext cx="3240360" cy="2276896"/>
          </a:xfrm>
          <a:prstGeom prst="rect">
            <a:avLst/>
          </a:prstGeom>
          <a:noFill/>
        </p:spPr>
      </p:pic>
      <p:pic>
        <p:nvPicPr>
          <p:cNvPr id="7170" name="Picture 2" descr="http://www.fresher.ru/manager_content/images/neizvestnye-fakty-o-mulfilmax/big/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32656"/>
            <a:ext cx="3648405" cy="2736304"/>
          </a:xfrm>
          <a:prstGeom prst="rect">
            <a:avLst/>
          </a:prstGeom>
          <a:noFill/>
        </p:spPr>
      </p:pic>
      <p:pic>
        <p:nvPicPr>
          <p:cNvPr id="7172" name="Picture 4" descr="https://images-na.ssl-images-amazon.com/images/G/01/dvd/sony/APlusDetailPages/2012/2012-1-L.jpg"/>
          <p:cNvPicPr>
            <a:picLocks noChangeAspect="1" noChangeArrowheads="1"/>
          </p:cNvPicPr>
          <p:nvPr/>
        </p:nvPicPr>
        <p:blipFill>
          <a:blip r:embed="rId5" cstate="print"/>
          <a:srcRect l="7412" r="1427"/>
          <a:stretch>
            <a:fillRect/>
          </a:stretch>
        </p:blipFill>
        <p:spPr bwMode="auto">
          <a:xfrm>
            <a:off x="4355976" y="332656"/>
            <a:ext cx="4427984" cy="2736304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1763688" y="2924944"/>
            <a:ext cx="2304256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Cartoon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“Kung Fu Panda”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372200" y="2924944"/>
            <a:ext cx="2304256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Disaster film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“2012”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403648" y="5877272"/>
            <a:ext cx="3024336" cy="50405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Action film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“Spider man: Homecoming”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228184" y="5949280"/>
            <a:ext cx="2304256" cy="648072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Detective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“Sherlock Holmes”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2" name="Багетная рамка 11"/>
          <p:cNvSpPr/>
          <p:nvPr/>
        </p:nvSpPr>
        <p:spPr>
          <a:xfrm>
            <a:off x="179512" y="260648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  <a:endParaRPr lang="ru-RU" b="1" dirty="0"/>
          </a:p>
        </p:txBody>
      </p:sp>
      <p:sp>
        <p:nvSpPr>
          <p:cNvPr id="13" name="Багетная рамка 12"/>
          <p:cNvSpPr/>
          <p:nvPr/>
        </p:nvSpPr>
        <p:spPr>
          <a:xfrm>
            <a:off x="4211960" y="260648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10</a:t>
            </a:r>
            <a:endParaRPr lang="ru-RU" sz="1600" b="1" dirty="0"/>
          </a:p>
        </p:txBody>
      </p:sp>
      <p:sp>
        <p:nvSpPr>
          <p:cNvPr id="14" name="Багетная рамка 13"/>
          <p:cNvSpPr/>
          <p:nvPr/>
        </p:nvSpPr>
        <p:spPr>
          <a:xfrm>
            <a:off x="179512" y="3573016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11</a:t>
            </a:r>
            <a:endParaRPr lang="ru-RU" sz="1600" b="1" dirty="0"/>
          </a:p>
        </p:txBody>
      </p:sp>
      <p:sp>
        <p:nvSpPr>
          <p:cNvPr id="15" name="Багетная рамка 14"/>
          <p:cNvSpPr/>
          <p:nvPr/>
        </p:nvSpPr>
        <p:spPr>
          <a:xfrm>
            <a:off x="5148064" y="3573016"/>
            <a:ext cx="504056" cy="432048"/>
          </a:xfrm>
          <a:prstGeom prst="bevel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12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i.ytimg.com/vi/2LoaD6tTB08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68340" cy="5157192"/>
          </a:xfrm>
          <a:prstGeom prst="rect">
            <a:avLst/>
          </a:prstGeom>
          <a:noFill/>
        </p:spPr>
      </p:pic>
      <p:sp>
        <p:nvSpPr>
          <p:cNvPr id="4" name="Содержимое 2"/>
          <p:cNvSpPr txBox="1">
            <a:spLocks/>
          </p:cNvSpPr>
          <p:nvPr/>
        </p:nvSpPr>
        <p:spPr>
          <a:xfrm>
            <a:off x="2339752" y="476672"/>
            <a:ext cx="6059016" cy="1972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b="1" noProof="0" dirty="0" smtClean="0">
                <a:solidFill>
                  <a:schemeClr val="bg1"/>
                </a:solidFill>
              </a:rPr>
              <a:t>R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ange 3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b="1" dirty="0" err="1" smtClean="0">
                <a:solidFill>
                  <a:srgbClr val="FFFF00"/>
                </a:solidFill>
              </a:rPr>
              <a:t>Favourite</a:t>
            </a:r>
            <a:r>
              <a:rPr lang="en-US" sz="4800" b="1" dirty="0" smtClean="0">
                <a:solidFill>
                  <a:srgbClr val="FFFF00"/>
                </a:solidFill>
              </a:rPr>
              <a:t> movie pet</a:t>
            </a:r>
            <a:endParaRPr kumimoji="0" lang="ru-RU" sz="48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cs308817.vk.me/v308817365/2105/vgr2aXk9BtA.jpg"/>
          <p:cNvPicPr>
            <a:picLocks noChangeAspect="1" noChangeArrowheads="1"/>
          </p:cNvPicPr>
          <p:nvPr/>
        </p:nvPicPr>
        <p:blipFill>
          <a:blip r:embed="rId2" cstate="print"/>
          <a:srcRect l="4691" r="10872"/>
          <a:stretch>
            <a:fillRect/>
          </a:stretch>
        </p:blipFill>
        <p:spPr bwMode="auto">
          <a:xfrm>
            <a:off x="395536" y="476672"/>
            <a:ext cx="3888432" cy="2592288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012" name="Picture 4" descr="http://vignette1.wikia.nocookie.net/madagascar/images/6/6d/Images-2.jpg/revision/latest?cb=20150314174608&amp;path-prefix=ru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476672"/>
            <a:ext cx="1847850" cy="246697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014" name="Picture 6" descr="http://albina-k2010.narod.ru/dolphins/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573016"/>
            <a:ext cx="3888432" cy="2559379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016" name="AutoShape 8" descr="data:image/jpeg;base64,/9j/4AAQSkZJRgABAQAAAQABAAD/2wCEAAkGBxMTEhUTExMVFhUXGBgYGBgXGBcXFxcaGBgXGBUaFxgYHSggGBolHRcVITEhJSkrLi4uFx8zODMtNygtLisBCgoKDg0OGxAQGi0lHyUtLS0tLS0tLS0tLS0tLS0tLS0tLS0tLS0tLS0tLS0tLS0tLS0tLS0tLS0tLS0tLS0tLf/AABEIAKgBLAMBIgACEQEDEQH/xAAcAAACAgMBAQAAAAAAAAAAAAAEBQMGAAECBwj/xAA5EAABAwIFAgQFAwQCAQUBAAABAAIRAyEEBRIxQVFhBiJxgRMykcHwobHRFCNC4VLxM2JygqKyFf/EABkBAAMBAQEAAAAAAAAAAAAAAAECAwAEBf/EACQRAAICAgMAAgIDAQAAAAAAAAABAhEDIRIxQRNRBCJhcbEy/9oADAMBAAIRAxEAPwD0epjqVONbg0G17LrEVaVP+5IE733SyrlwrvPxAC0bLBkFOo3RrdA2g7dF4uO469Z1scnM6VRstII/N1VM+rCtUDKNy3cjhV7NK9bB1HUp8vBPIK1lOMew6wZ1kC/WU0pZJN8qFVFwwNVzIbVMdDsn7cQCBBkKCpgmaAagBIHIm/KFw5aDDfoljzgtvsfsYvqngKWk+VFTJ5UlSQLJsbe3YGJM8yttWo3UTpG4BgH1QzvClKpb5W9t060lxuLBSRJiYSfL+20Yr9bw9SY3RGpve/6qo5t4fr0ZdRLiw7tBkj0Xo+PaWDqoH0yYO46IwuMnaox5Rjsrc9gh5nukuKxz6XkddWzxvRfRq62yGu36SqNXcajrgldMVaJTYTh8SXmZiFYcvx+gF5bPeFrwT4Y+PU1vn4beOp6eivniLLKBwjtDWggWi11N5Izl8aBBPs8/q5uHEkuOnpx9EmpVP7hLbDhO6Hh01GlrbnrwEHiMpfT8kiVSEoKVJiysEr44k+YklQOrFxC1VbfS7dS0sudBI2XUmkidNgGM06rqNjyNlJi9PO4S2pir2TIV9jXVIut04FygcJV1GE1w2VVKosELXoVFvoFxHVT4DDarqwYPwm4j+4Y/hOcF4cosMyTZTlkSLR/Hkyl4lpBgKWmH9zCuWJ8O0KjpaXBy6Z4eAkfEZ6EgFb5UF/jysqlHFPMNBMdF6Z4Zwz20RqVdb4cawyZCsdHMtLdMWj3UM0lLoriwy9LAPMzdCNwjgfmMKDDZk2I4R1HEtcLFcriUcGgvDsBWYzEU6e5AQ9NjhsUszLJXVSSXlXX6roRged4ynWjReOUkGKqseCwkEJjhcqfTcWkE90Bm50g2ghZOT0hH9sZ4vNnVael0T25S5tSo2w1JFlWPc1+p1wrbRzOm4ahCnOM4sCkmWLG12tYSTFlVsJiHUga9OpqbMkEzN7x3ViwmKBgFhPcj+UQ34LraR3EBRXFv9nsYS5zh6WLa0nkWVKpZbVp1jTHygyD1Xo+Nq0wQCAAPSyHxGAZUaXMN+ybk1Pu0arHFJ2pgnp9kpweFa2s50n04TDB0Hsb5jwgcF5qrzwLLZpVHYUO7EgrrEOQIxLQYCzGYqGEnlLD8lSTXQaoJB1MJalWLpugOBhwgqfBveKYEQSoK+Be9064jiEGoSqlbBYWzH6my4bbrPhF12nyofLavzMqCCP1WZZidDjSJtJLfQ8KyTbXJgFWbuY4PpVAJjY91Qsgy1zsQ2kaZDXEy6LQO69E8SZMMQRUaS1zREjkdxylmXve17aZaJEDV1Cf5FG0wSLJh8PSpj4dNoHYfdc4nJ2VKZbMT+iDzTHilDWiXu/LrgYh1Jupz5J4XFDOvktrT6GZBQyh1Clobdx/yPU8pNV8H1Net9SZurEM+a6g9xsWz+nK8xzPxtWfUN3adhBhdeKG20+zKCkPMwyrDsPn+bZKq2G0yGu9Fzh/ELag01QHDv8w43U+Py4VGA06hI4PI9V0cHHbYkoV0I8ypMc2YGoJNUyvUQWhPTktQGJ1Aq1ZLkIDQXCR16Kykkiccbk9ld8P+GSSHOEdbK50cMymIAC7xFYN8rdkJ8XoueeS2d+LCooJfUUL6y18NxuoHUyDJIgXKQtohzfNfgsgfNE/6VCxGevd1lH5xiTUeXcJUKAldEIaOXJkd0i3eF/EzrU6kub33HorRV/5NMt4XnGFEC1lYcqxrqflMlnPb0Qnj9Q2PJemWWjidkxo1J2sqzVxAEOGyaYHGSApqKZSTaLbgMxEaXb8HqmeHPVVOjWDt0cMW5osZ6LOL8IyV9FhqMCrfiHLGE61qhn24qGCFTM78UuqVCwO8oKSUZSeiUmktljq4egKVo291SsVmAY4tFguK+c6RGqVVcdmUvJVcWLj2RnI9/GNFUHSPRa/pzTZqMTyp6uEZQYXsFguMyxDBRJf5ZFp+y43j759l0LalahWe2iTDj7H2KMo4H4DgxpJbuJ37yqszJ6tRwr0gQGmQZs6PXhGYDNa5rzVENiPRK4pQ/wAN6WvNaupukGDCTZBMOaev/a0/EGq86eAuaOtkNjzEqeaTnsCMzusKMOm/TqmDM1pii0vPmPHdVPP9T6hv8oTHw/hQ5svMn9lLl8bd/wBB22G18/l7Q1pkHZHa3Cq2q46REFvX1WYXLqRJLfm6pf4wa+lS+Jd2m668cZTjcQFhxGEbV8wMW4+6qhw7jiS1tTzMNxvYjkKLJ/F3/jaR80CBuJR3jHJtQbiqEtrsIgt3e3ljhyPVdVKW/QWMcXmTKFLzkT/JWsNR+IfiMgLg5X8Zjfit80AweEY5raIDAY1WH0UJ41k/66CipZ9mDW1mXvN+yhx+Ic8+W9vYJdnuXluKAmQfN7kpjTYaXmMQo5YRhTXgu22Q1qOjDPHLrH3XmxoEPI3uvS81qa6Qj/KSqDmDgwld+GOtlUqgQ/0wPr1CJwmOq0NjI/dBUsY07H7KYkOFjK6BP6LnkeZ0qhEwCeDweys2KqgCB7rxbA4l1OrBOxsr/hsyLmiTuLKM19F8dNjaWzcyVo4posAlbqx5UlJ43nZSouEYjHXhLs4xR+C7uu6lUSTCr+fZiC3SD3RVWZ6QB8UaQoTe6Gw1WYk/yucRqAmY97roicMiR2YgGIunuDrEhUV9Yk3Mqy5XXJpg8wmejR7LNltfVNMmYuFPhK5DiJ7IDIT/AHb8pvmOXFpMbKLWzqTtbG2FrJxQq2hVbA1YgFO8LUlZE5KgPxRgS6mXMmeYtIXmtRrmug27cr2hjWkQTY2VP8QeDyJqUvN2kz+6oqohkhe0UTFukJRUZdMcbIcWkQRwgnsumOZn0xUefg+cgQJPRIvEueUXYYt1B0xsZ5/dPsPRL6Pw60ExB7rziv4TaK1XW6zT5YMWPJ6rhgv178OrZfslxnxsKHUtOxEdCLR2VFpYqu/EOGwBO/qivBprYfEGm29KqCSDsHDYj2TXMcrGt79UOubGySVSjRkmMKeFnCBzIFSJnvP7JNisyqNs+NQHC4yetWINNrp0XM9yVV82xz/jFzvT6Kco3FJB6LrkGSOe4uqmdYk9ugW6dP4Fd9KSW2v0kSAofAObVKz36rtYAPrt+yeZdmNKrXrNAu0iZ5ix+yeWGM477sERNiM3FN8AxHKsGJqDF4ctYRLh9DyuauGpvdAaDNiY/dIMU92CrhzJLDZzR0PRHGuDe9BYOfDBoEPadT2iw4TalnhbTBqMMjcb/RJPFfinRWpfD/ysZ+6KrZ800p0y4QSE7i10KNcV4nNNnxXUyGGI99pVEznPqmIxDDqhoI0gWjqU58V5u2vgw2mOk9oVKycg1BJ2Rm6iB90X1wDWB7zLupQ2Z1WANqPd5RuOEJj3+UEm3RboV6DhFT5dr7LiUZTWx2jnN8yY5tN7PlghUfOgDJHK9LzDw1SbhSaJ8vzATI9uioWNwstXp4taKLcCmvEGE5w7gG3/AFN/ol2OpwVJllMkxurE/QilTLn2bJVjwTdEajJA24CzCYLQLC5UjsNyT+d1JP7OmMGjs4km6mwlX5jPZAVqgb6/susObRNpSsou6D6uJgH8skOPwjXXbv8Ap7JsQCIiUNVw4WSQsyrVMM5hlq5q4guF1ZKmHBS3FZUeNlWJzTiyr1ArRkbRA9Pz7IGrl/Zd0abhEOIA46e6dsnFUyw4XFhlQR1V8LxUYPReX4MXH6n7q+ZdiIaLqV7OmO0RV2aSi8HiFHmDQboTDvMpemFq0WmhVsmTa9h0SHDVLbpi1/8AbPUKsd6IyVbK14x8Msry+mAKm/qvNa2Fe0lpFxZev4itsUvxuXU6rtekSRdZOnTEyY+S5I9ExgBLHg2j2M7JVnWTfFpOcx3n3HRM6mXksNOYHB7KShS0tDFyNbtoeIgOWQxha7zNG/tdULNMwxFOo51QkyYBjhet0MIATI3Qmb5DSrt0uaFOMNAZRfBWN1/FIMuNvpM/uleNwb6puIh9/TlegYHI6VBzW0WAAC/++6IxuW0iHCAC659VpfqqRrZSKObDDVNFADzAB3QRt905yrLXUwamq7pJ63ut0fC1Im+/XlPHZeabIBsjysaCiuzrLxFPyRq/dTMwOsy8SUPleFLb6rdE4NUNFynhTGbRXM58MUSRUjzDY/6VPxeCexzvKdJ26L0TH4phYQXC+yGpuouphpIkbrOvBW1R5W+jVH9tgN1G3IsQPNoMTcr1KnicLTlxLZHNlX808WMcHMptnujycl0SaiuxplmWtZRaT5jHRC5v4da+karRBiY4+iUZfn7WtEkz0ui8w8atLdLGm4U8WJxex3lgBeEcyIp1aDjYg6R06wqjmL6jXFojeLozC4wtq69r8d0wzvAzFQbOuul6YcE1K0U84NzjcyfRPcqy8NgkXU2GwkeqZYWhJhBz8R0RxpbZwafZD16JI2VjpYIAXv8Av/tSHCNMx+SnjAV5ShYmiQTKJwOHOmVYcwymxPRQ0MAYj0QcfAqS7FJZ+fnutEWkp6/BAe3CiqYVoEwJ7puDFeRCSoxchvRFVqYmxUI3W6B2Quog9JQlTLpP5CYPELtrSRZazUn2AUcC8OAIEddlYqdBw0mLIfCVoMOVkwFJr2wCi6YE3BgNdstmEsBvyVYcZQhsJM2l5kjQ6Yfh3+WQmeWuLgWnkQl9RwDYReVWMp4onJ6BMWIt0UuCfDUXmWHl4jm6Hr0dB09lsi3ZsW9DfHeMabA1wvqWq/jGi1wEyDFxeF5U/VseF0KJJuoLF9s5PlkevZr4optp6mkG0qvUfGs+6pTwSAJMQof6aFljT7ZnlZen+NAz5RJO6WY3xc99xZVllMyVv4QRWKPoHOQ8peKarSCLwicV40q1BYQqw2mN1NT0yn+KJlKX2O6XiWvFiosV4gxFTd8cQEqJA22XGx3sUOEV4Bt/YWcVUO7z9VHTxbw4w47dVw5qGL4Mog2T1ahJMkrmk3uuNe31KlcRNkaMdOIXAbK26FwHCZRBSDMBhdVRoPJTvN4BDQIDbAILJB/cbzv/AKU+dEl0SpZH4dv4kVbYNRbYojCVA3qFuizywluY5jToCajo/Un0SJNvR1yarYzxeNdsHD9JRmUVxJvK82xHism4pOA4MxIndWvw/idY1h0zx+66mnFbOS4ydIt2IeHS3qt06Yj0QlBhN11XxGkQVm9mSYqzWo6SdUD6zvCXf1J3O/A6f7Uee4qJM2F/p+foqBiM7qveSHlo+qqlaJylxZeKrgVy157x2uqZhM7rA6f/ACXsY8yt2HJsXCJU3BopHKmTF3dcB8GVO6lz91G+n6oNDJk9OpKcZfjtNkh+UXRuWsvJS0Hknot1RpcyUsZT82yb4J0iEFiqDmkwEUrBypAWLcCUTgqiV4ilVBu36FdUKzhYghVqkRttlywbGuhx2bJKquZZn8So5wgCYHoEa/FubQfHKolWoQ4z16qM7aH+T4yanU1+1+FtlT6XuoabogxxaODuLLmq/c+sdrXQo4yc1THRbbUvBQlKr1327LKlS0k+vb1QCT67kTdac/hBPq367e3ZEOs61wE1AsnP7Li02XA9fVSA3mLTsO+yDTox3OwXDqg2WPDZsSD3uh6pIIB2PPfdENhdOuIMnZQ1askRCFeDtE/kSu2tM3m3T7rVZrDGuAC4qVOgWUSC0unYwPddg7rABvi7lcfGmwU5pg/ddU2N22RQKGHh2uBWBcYCtuIwQddUUC/EK5+GMWHs0E+ZvCScV2dGCfHREcE4WAskfivw2KzJnzgSFfKjYF0uxtOWzyli+O0dbfLTPD6+XVgQ0tdbaRt6L03wVkppUxr3i4THCZYHv1kbJ9SohoVHPkSUFBklJgAt6JfmNIEI19SBAQtaVqCmeaeLMLVdIH6KsUcmqvgQBFp5/wBr13HYTULhJnZZpPlCsp0iUoJuxLkGStpEPN3e0BWZlEO3hQUmkbj6ooPBtCytmpLSJ2YBsWQuLw7WtJKLpVtO+yVZg816gYzbmOi1CuVIiyzCmo7UR5R+vom3wQDKIptDGgNFgoXuRoEdDXL6sJgWaikWBrXT/L6m7jsP4SdFFsWY8gFLqlYKLPscCZB6/Tg+6rJzFziQ20c9f9J+OhOSUixZniYw7gOohUipUM3R2bZpI0TMQZA/PwpeXzBg7Ja0TyzuWg1xvJsJ9NjZSMbIiZmSOm3B9lEao2Jh3p+8KH4wZBmQ4bctOyjSJnb8SGtkAyJv7cKNmIkNHO3H6/ogsY4EFzTLeY49VDRqmAQbD9ibIU0Gxyxwv6G3vZaa+Nh/+v0uoWVLfLc889kS2ie0je46XsimwHdB4vx67T+//a6qVWjygzz7qF7hcEgW+i5DmG+qDEQbT3BRsxI3ER0jqo31TFuL/RaqsIgAfh6ce6jqtMASCBJG8b3mf4QSfpiVj5MDpKYjEaGQ4NI9pAO6X4dkXMAW2IM9hwFmLmLNaW/5G4I6Ex6+iZL0J3TdMN6CT3O5n85RQcAY3HcpSysG2g2MmfpvsRuiP6m+9uoH8+yzWgWGGuJgR77n1WhESd9oH8/m6gESXGYHINvQjg9lyzEEgwAL8jvbflbo1hFL3J/j9lZ/B2FdqNU/JsO57KTIPCrT5q82DXaBYHVJ83PSysdWqxjdLQABYAfYBLK60Xxw3bN4isCLFQUxMhAYhl5nSTtJWZVi3O1Nc2HNIB6GdiDyk8OoZtGkKOrW7pJnPiWmx2gXI3jZK6niVh2BHWSuiGKVdEZZFfZaqb7rmuSkWT5818gb9P4TSjUJuQO907hQFIlaeqGqNHKk+LCgrutKFGshrUOiDrMIupv6mPRBZnjQ0J0hGyHE5gQNPPKmyc/DPm3cklKsTLjEclStq9HTC1E7vZaX1FC9yEwryWySI69SiMPUDuY5E7kdR1SuSKRVhOFplpa42aCNR40u8pPs4tPpKEzXxjTpzRbe/mOwPaUP42zrRTZRpulz/M4AiAB8oJ35VKxWDL3zO8f/ABje6S6ezTnx0g/MfEJqEkxc2jgDhLxiHk9j0+yH+C4GAQ707LptM7jf1hNybIcmE0GXubHaeTwpi1wsLhcV6WkAE3j991ESeQZ7beyF2KTNq/8AK547LjEun5QbDiPwoas6xDbnkjdD/FMwBdv6wpOP0MEtrCQGgB3Uyb8WXBadRDiGnpxHEwIBtsuxTaXaiRqiN9z7Dj1UzqbXjoRFtUTHRGgslkACXCIHX90SXtIAvbpuLc9RsgPOfmme4Ht6ovLtTnGBeBJsdQ5F/wAshSAG0XteIJGoCBctnsUKajgdLm6DMCYJJibHuu8XRY0eR3JDoPl+pvN1tgqGnqD7tmDuHAdR1TcbMRU64iZnjiJ4HZdtxBdBEWI1TtPHsgqjXGXQ1g2dc+wAEyYj0ld4Cg5pkuAabFpi/NueEWqAGkiSYubbfkqCti4d8xBJ3izhsQSDf6KN9F5F3NB7E/LuItupK9CdL9w/g8HZ0X3591jG3DtqHBHHWesLg07ghxNhvEA88/ZEijAAXYpgMIeJMiDzEG4Ox4+qAQM699jMcQT6TCsnhTCNrYluvyhl9NiHbwIO20+yQ1HxsNc2M7dpO09098JZm2i2q5xAiLzNzYBv/wBvqlGgrdHoGJqeZ0cgfpKW4J2pznTOmw6BUun4kqvfUqE/25IaOfyQo/8A+/Ubgy5pg6iT3E2/SE1OjpTRd8xqAbqs53nP9PQkGHVnloPQAX/O6Wu8QOqMEmSBeOvKl8W021MtpFw8wLCDvpmQfshx2rC5adFMxuYkOjYodub9RK5xVAuYDMvaBI3lvX2QlLA1HbMd9CuqEjkdB+GzEh4c0kGf+16rl2JJDT1AXk2Ayx+samkBehYDFANDRuBAHWEW+QYOmWGvW9IJAQwqm4It6oLF1SQ09CDp/e6gr4nTJn2/N0lFVIIrvAkyFXswxE+Ym3HshsVjXvcRMN5KAxDS/wAkwNh1PUISkkTk7CgZuLtsCJ3BTDC5b8Mxr1GJHccFLMHS0Q2TAFxHXkpnl1QgQblsgHq3osppmVFgoub8PS3eQSPUX/O6FzfEBjAA4arhvrwUlZjT8UOkBoO3J6/dazppdUFh1BIMe0EKT1IbmCYemXPJdckA33EEA3/5CZ9F3imeUhrtIB8x5M7x22RGgNkNkucAD0t1W3MHMXER1CTtk2DUKIcwhrokwD3+wUDsG4OG0DSDcCY337oo4YgERaZAEfb8su2DURxG422O/wCdU4F0Q12FzzBM8Db/ALXPwXbTt3lSYeg6dX0ndSlhcSTAO159tu0J4rVCsXVKZB2N956KH+jc06iZvO244CbRy7nqV06pw1o9SksYWnDOc3yt0nfzDcexUdPBlh1Omf0HoSmzKBN5gwdjKjp4W3mM+qEpaNsho0tYiB5bXMz3U1ZxA+G2BO5sJRmBpU2uuLGQSOvCGrUQTcnUEErCBUcOCCC6eu9j68InCkNkSR0Cka0ni3SBM9VI/Dcm3Tqi07FsifiBABaCZi3HsBZRsxLeOfVSuYCbA/nVQHDXgErNGJQWWBaPzvOyOZGgNbzLhztaJNxMH6INlCNyJjlbw1Yh7Z4ImL+qFehSJS0ub80H6/ZQFj2gTBtcSCJ9D91PVAaC4mQDECQboJ9Z0WB9z/K3gWSljRvv0H8ALb6RJIIt+n7qKmDwDfn1Wm1RO1+N+OpWMmcUsvqNJ0mWEkxz6eiGxVCo+admDgyDJ7jhN21QBf3G/wBJXLm+YGx9rpnKjchKMvqtJY0DSIuT83Uk8DsrJ/UNdhWUn+YtG4+WxshWVAZD7DjssLP7hAMsIn0MRKDkNFsCGFLT8RhgNBJEDzdEtxmZPa67CWm4MkW9FZDXDWiW2O/KW4vCMqfMTIuHbfp0Ta9FMwNTWwva0i20yj8DiiIM/VABhYLOO2wi6mpPPujFpeC2MMTiy4Hg/bsluMzBzoEFvWe20LZpS+dRDgu8RTFQzYEC6Lk6DYFTv/7e536o+rQAEtHIKg1BrfK0WMT6qelVBA5v9EklRkwbGMNi3Y7rqiHbjY7EG8hH18JDZQmEBbZ0kft3Cy+zM6DQ+5gO56Hv6qXMGklpJiGj+EC8Qd0fiH/EY3q1H0xrDCRY+pWOpBrgXEkE2JiFBJayP8nKTA1dYNN3GyEVdmZlSs1rrNdPWbFSHEA7wD+cqJ7SOVqlp5RrQQ1rYEg+xQvnH+l20SIlbFfTYkJL47M0DahKlFrrFiZrYIswVnHlRVHE2lYsSvoZnbZAUNVh5MLFiyFJmkgSGyYQhruO4KxYinaAT0A7qpXAj5Z9VixaLt0Z6MGHdCGbX0zutLE84IyZ0cSSDE+qga122qVixT8GZ3SqkGLWuZ5UlR7TELFiH8ANFtrg77ypKOIaDF9ogrFiMjGYymTGlQsqkAtJ4iei2sQelZiatU43soKbyStrE8txB6T/AAmOu7ykfqoZE+WVixN0Axv/AKt1uiYmeVixFqzGFhcI4WmujyzC0sSswy/qGktnYC6Gr1Q4kNsAsWIJhsCdVvce6JpOPBssWI+hROysDY37LVGqJMCI/VYsWoLB6lQEmb9lJT9FtYlb2ISfD1fLZRvbe+6xYnSQT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3018" name="Picture 10" descr="http://cdn.fishki.net/upload/post/201408/30/1299343/5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789040"/>
            <a:ext cx="4105988" cy="2304256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Багетная рамка 8"/>
          <p:cNvSpPr/>
          <p:nvPr/>
        </p:nvSpPr>
        <p:spPr>
          <a:xfrm>
            <a:off x="179512" y="332656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1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0" name="Багетная рамка 9"/>
          <p:cNvSpPr/>
          <p:nvPr/>
        </p:nvSpPr>
        <p:spPr>
          <a:xfrm>
            <a:off x="5292080" y="476672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2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1" name="Багетная рамка 10"/>
          <p:cNvSpPr/>
          <p:nvPr/>
        </p:nvSpPr>
        <p:spPr>
          <a:xfrm>
            <a:off x="251520" y="3429000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3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2" name="Багетная рамка 11"/>
          <p:cNvSpPr/>
          <p:nvPr/>
        </p:nvSpPr>
        <p:spPr>
          <a:xfrm>
            <a:off x="4644008" y="3501008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4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15616" y="2924944"/>
            <a:ext cx="2952328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Chameleon Pascal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“Tangled” (a cartoon)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652120" y="2852936"/>
            <a:ext cx="2952328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Lemur King </a:t>
            </a:r>
            <a:r>
              <a:rPr lang="en-US" sz="1600" b="1" dirty="0" err="1" smtClean="0">
                <a:solidFill>
                  <a:schemeClr val="tx1"/>
                </a:solidFill>
              </a:rPr>
              <a:t>Julien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“Madagascar” (a cartoon)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15616" y="6021288"/>
            <a:ext cx="2952328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Dolphin </a:t>
            </a:r>
            <a:r>
              <a:rPr lang="en-US" sz="1600" b="1" dirty="0" err="1" smtClean="0">
                <a:solidFill>
                  <a:schemeClr val="tx1"/>
                </a:solidFill>
              </a:rPr>
              <a:t>Willi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“Free </a:t>
            </a:r>
            <a:r>
              <a:rPr lang="en-US" sz="1600" b="1" dirty="0" err="1" smtClean="0">
                <a:solidFill>
                  <a:schemeClr val="tx1"/>
                </a:solidFill>
              </a:rPr>
              <a:t>Willi</a:t>
            </a:r>
            <a:r>
              <a:rPr lang="en-US" sz="1600" b="1" dirty="0" smtClean="0">
                <a:solidFill>
                  <a:schemeClr val="tx1"/>
                </a:solidFill>
              </a:rPr>
              <a:t>” (a family film)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724128" y="5949280"/>
            <a:ext cx="2952328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Dog </a:t>
            </a:r>
            <a:r>
              <a:rPr lang="en-US" sz="1600" b="1" dirty="0" err="1" smtClean="0">
                <a:solidFill>
                  <a:schemeClr val="tx1"/>
                </a:solidFill>
              </a:rPr>
              <a:t>Hatchi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</a:t>
            </a:r>
            <a:r>
              <a:rPr lang="en-US" sz="1600" b="1" dirty="0" err="1" smtClean="0">
                <a:solidFill>
                  <a:schemeClr val="tx1"/>
                </a:solidFill>
              </a:rPr>
              <a:t>Hatchi</a:t>
            </a:r>
            <a:r>
              <a:rPr lang="en-US" sz="1600" b="1" dirty="0" smtClean="0">
                <a:solidFill>
                  <a:schemeClr val="tx1"/>
                </a:solidFill>
              </a:rPr>
              <a:t>” (a drama)</a:t>
            </a:r>
            <a:endParaRPr lang="ru-RU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kinogo.co/uploads/posts/2013-08/1377841503_megamozg.1.jpg"/>
          <p:cNvPicPr>
            <a:picLocks noChangeAspect="1" noChangeArrowheads="1"/>
          </p:cNvPicPr>
          <p:nvPr/>
        </p:nvPicPr>
        <p:blipFill>
          <a:blip r:embed="rId2" cstate="print"/>
          <a:srcRect l="16012" r="22228"/>
          <a:stretch>
            <a:fillRect/>
          </a:stretch>
        </p:blipFill>
        <p:spPr bwMode="auto">
          <a:xfrm>
            <a:off x="323528" y="476672"/>
            <a:ext cx="3888432" cy="2657476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036" name="Picture 4" descr="http://v.img.com.ua/b/orig/9/5f/a2d6d316312f12f1fe7b3bda1c6bd5f9.jpg"/>
          <p:cNvPicPr>
            <a:picLocks noChangeAspect="1" noChangeArrowheads="1"/>
          </p:cNvPicPr>
          <p:nvPr/>
        </p:nvPicPr>
        <p:blipFill>
          <a:blip r:embed="rId3" cstate="print"/>
          <a:srcRect l="4545" r="11374"/>
          <a:stretch>
            <a:fillRect/>
          </a:stretch>
        </p:blipFill>
        <p:spPr bwMode="auto">
          <a:xfrm>
            <a:off x="4572000" y="476672"/>
            <a:ext cx="3995936" cy="2646124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038" name="Picture 6" descr="http://os.colta.ru/m/photo/2012/01/30/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861048"/>
            <a:ext cx="3816424" cy="2370200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040" name="Picture 8" descr="http://www.youloveit.ru/uploads/gallery/main/651/youloveit_ru_holodnoe_serdce_multfilm14.jpg"/>
          <p:cNvPicPr>
            <a:picLocks noChangeAspect="1" noChangeArrowheads="1"/>
          </p:cNvPicPr>
          <p:nvPr/>
        </p:nvPicPr>
        <p:blipFill>
          <a:blip r:embed="rId5" cstate="print"/>
          <a:srcRect l="24189"/>
          <a:stretch>
            <a:fillRect/>
          </a:stretch>
        </p:blipFill>
        <p:spPr bwMode="auto">
          <a:xfrm>
            <a:off x="4572000" y="3861048"/>
            <a:ext cx="3960440" cy="2358317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Багетная рамка 7"/>
          <p:cNvSpPr/>
          <p:nvPr/>
        </p:nvSpPr>
        <p:spPr>
          <a:xfrm>
            <a:off x="179512" y="332656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5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9" name="Багетная рамка 8"/>
          <p:cNvSpPr/>
          <p:nvPr/>
        </p:nvSpPr>
        <p:spPr>
          <a:xfrm>
            <a:off x="4427984" y="332656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6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0" name="Багетная рамка 9"/>
          <p:cNvSpPr/>
          <p:nvPr/>
        </p:nvSpPr>
        <p:spPr>
          <a:xfrm>
            <a:off x="179512" y="3645024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7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1" name="Багетная рамка 10"/>
          <p:cNvSpPr/>
          <p:nvPr/>
        </p:nvSpPr>
        <p:spPr>
          <a:xfrm>
            <a:off x="4427984" y="3645024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15616" y="2924944"/>
            <a:ext cx="2952328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Fish Minion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</a:t>
            </a:r>
            <a:r>
              <a:rPr lang="en-US" sz="1600" b="1" dirty="0" err="1" smtClean="0">
                <a:solidFill>
                  <a:schemeClr val="tx1"/>
                </a:solidFill>
              </a:rPr>
              <a:t>Megamind</a:t>
            </a:r>
            <a:r>
              <a:rPr lang="en-US" sz="1600" b="1" dirty="0" smtClean="0">
                <a:solidFill>
                  <a:schemeClr val="tx1"/>
                </a:solidFill>
              </a:rPr>
              <a:t>” (a cartoon)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508104" y="2996952"/>
            <a:ext cx="2880320" cy="648072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Monkey Jack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“Pirates of the Caribbean” 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(an adventure film)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43608" y="6021288"/>
            <a:ext cx="2952328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Horse Thoroughbred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“War horse” (a historical drama)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436096" y="6021288"/>
            <a:ext cx="2952328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Deer </a:t>
            </a:r>
            <a:r>
              <a:rPr lang="en-US" sz="1600" b="1" dirty="0" err="1" smtClean="0">
                <a:solidFill>
                  <a:schemeClr val="tx1"/>
                </a:solidFill>
              </a:rPr>
              <a:t>Swen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“Frozen” (a cartoon)</a:t>
            </a:r>
            <a:endParaRPr lang="ru-RU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wallpapershome.com/images/pages/pic_h/8017.jpg"/>
          <p:cNvPicPr>
            <a:picLocks noChangeAspect="1" noChangeArrowheads="1"/>
          </p:cNvPicPr>
          <p:nvPr/>
        </p:nvPicPr>
        <p:blipFill>
          <a:blip r:embed="rId2" cstate="print"/>
          <a:srcRect l="6386"/>
          <a:stretch>
            <a:fillRect/>
          </a:stretch>
        </p:blipFill>
        <p:spPr bwMode="auto">
          <a:xfrm>
            <a:off x="395536" y="620689"/>
            <a:ext cx="4074544" cy="2448272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060" name="Picture 4" descr="https://www.digmydata.com/wp-content/uploads/2012/04/alice-in-wonderland-cheshire-cat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620687"/>
            <a:ext cx="4116710" cy="2418569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062" name="Picture 6" descr="http://img.geo.de/div/image/50265/06_popup.jpg"/>
          <p:cNvPicPr>
            <a:picLocks noChangeAspect="1" noChangeArrowheads="1"/>
          </p:cNvPicPr>
          <p:nvPr/>
        </p:nvPicPr>
        <p:blipFill>
          <a:blip r:embed="rId4" cstate="print"/>
          <a:srcRect l="8065"/>
          <a:stretch>
            <a:fillRect/>
          </a:stretch>
        </p:blipFill>
        <p:spPr bwMode="auto">
          <a:xfrm>
            <a:off x="395536" y="3789039"/>
            <a:ext cx="4104456" cy="2512023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064" name="Picture 8" descr="http://images.goodfood.com.au/2013/11/26/4956426/am-w-sorrytale-20131126201547118248-620x349.jpg"/>
          <p:cNvPicPr>
            <a:picLocks noChangeAspect="1" noChangeArrowheads="1"/>
          </p:cNvPicPr>
          <p:nvPr/>
        </p:nvPicPr>
        <p:blipFill>
          <a:blip r:embed="rId5" cstate="print"/>
          <a:srcRect l="9836"/>
          <a:stretch>
            <a:fillRect/>
          </a:stretch>
        </p:blipFill>
        <p:spPr bwMode="auto">
          <a:xfrm>
            <a:off x="4788024" y="3789040"/>
            <a:ext cx="4032448" cy="2517501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Багетная рамка 7"/>
          <p:cNvSpPr/>
          <p:nvPr/>
        </p:nvSpPr>
        <p:spPr>
          <a:xfrm>
            <a:off x="179512" y="332656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9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9" name="Багетная рамка 8"/>
          <p:cNvSpPr/>
          <p:nvPr/>
        </p:nvSpPr>
        <p:spPr>
          <a:xfrm>
            <a:off x="4644008" y="332656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10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0" name="Багетная рамка 9"/>
          <p:cNvSpPr/>
          <p:nvPr/>
        </p:nvSpPr>
        <p:spPr>
          <a:xfrm>
            <a:off x="179512" y="3573016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11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1" name="Багетная рамка 10"/>
          <p:cNvSpPr/>
          <p:nvPr/>
        </p:nvSpPr>
        <p:spPr>
          <a:xfrm>
            <a:off x="4716016" y="3573016"/>
            <a:ext cx="504056" cy="432048"/>
          </a:xfrm>
          <a:prstGeom prst="bevel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12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15616" y="2924944"/>
            <a:ext cx="2952328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Sloth Flash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</a:t>
            </a:r>
            <a:r>
              <a:rPr lang="en-US" sz="1600" b="1" dirty="0" err="1" smtClean="0">
                <a:solidFill>
                  <a:schemeClr val="tx1"/>
                </a:solidFill>
              </a:rPr>
              <a:t>Zootopia</a:t>
            </a:r>
            <a:r>
              <a:rPr lang="en-US" sz="1600" b="1" dirty="0" smtClean="0">
                <a:solidFill>
                  <a:schemeClr val="tx1"/>
                </a:solidFill>
              </a:rPr>
              <a:t>” (a cartoon)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220072" y="2924944"/>
            <a:ext cx="3384376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Cheshire Cat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“Alice in Wonderland” (a fantasy)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31640" y="6165304"/>
            <a:ext cx="2952328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Opossums Crash and Eddie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“Ice Age” (a cartoon)</a:t>
            </a: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796136" y="6165304"/>
            <a:ext cx="2952328" cy="4320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Tiger Richard Parker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“Life of Pi” (an adventure film)</a:t>
            </a:r>
            <a:endParaRPr lang="ru-RU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i.ytimg.com/vi/2LoaD6tTB08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68340" cy="5157192"/>
          </a:xfrm>
          <a:prstGeom prst="rect">
            <a:avLst/>
          </a:prstGeom>
          <a:noFill/>
        </p:spPr>
      </p:pic>
      <p:sp>
        <p:nvSpPr>
          <p:cNvPr id="4" name="Содержимое 2"/>
          <p:cNvSpPr txBox="1">
            <a:spLocks/>
          </p:cNvSpPr>
          <p:nvPr/>
        </p:nvSpPr>
        <p:spPr>
          <a:xfrm>
            <a:off x="2339752" y="476672"/>
            <a:ext cx="6264696" cy="1972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b="1" noProof="0" dirty="0" smtClean="0">
                <a:solidFill>
                  <a:schemeClr val="bg1"/>
                </a:solidFill>
              </a:rPr>
              <a:t>R</a:t>
            </a: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ange 4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b="1" noProof="0" dirty="0" smtClean="0">
                <a:solidFill>
                  <a:srgbClr val="FFFF00"/>
                </a:solidFill>
              </a:rPr>
              <a:t>What films do you like?</a:t>
            </a:r>
            <a:endParaRPr kumimoji="0" lang="ru-RU" sz="48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ÐÐ°ÑÑÐ¸Ð½ÐºÐ¸ Ð¿Ð¾ Ð·Ð°Ð¿ÑÐ¾ÑÑ movies png"/>
          <p:cNvPicPr>
            <a:picLocks noChangeAspect="1" noChangeArrowheads="1"/>
          </p:cNvPicPr>
          <p:nvPr/>
        </p:nvPicPr>
        <p:blipFill>
          <a:blip r:embed="rId3" cstate="print"/>
          <a:srcRect t="35999"/>
          <a:stretch>
            <a:fillRect/>
          </a:stretch>
        </p:blipFill>
        <p:spPr bwMode="auto">
          <a:xfrm>
            <a:off x="4139952" y="3429000"/>
            <a:ext cx="5230063" cy="24083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st-im.kinopoisk.ru/im/wallpaper/2/1/0/kinopoisk.ru-The-Croods-2105642--w--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20688"/>
            <a:ext cx="7992888" cy="4995555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1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5733256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cartoon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nerdist.com/wp-content/uploads/2015/06/Wizarding-World-of-Harry-Pot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20688"/>
            <a:ext cx="8586786" cy="4824536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A fantasy</a:t>
            </a:r>
            <a:endParaRPr lang="ru-RU" sz="3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kinomania.ru/images/posters/1919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836712"/>
            <a:ext cx="8568952" cy="3954571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3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5013176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disaster film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ÐÐ°ÑÑÐ¸Ð½ÐºÐ¸ Ð¿Ð¾ Ð·Ð°Ð¿ÑÐ¾ÑÑ titanic movi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08720"/>
            <a:ext cx="8165416" cy="4752527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4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03648" y="5733256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</a:t>
            </a:r>
            <a:r>
              <a:rPr lang="ru-RU" sz="3600" b="1" i="1" dirty="0" smtClean="0"/>
              <a:t> </a:t>
            </a:r>
            <a:r>
              <a:rPr lang="en-US" sz="3600" b="1" i="1" dirty="0" smtClean="0"/>
              <a:t>drama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game-ost.ru/static/covers_soundtracks/7/4/7438_2222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60648"/>
            <a:ext cx="5544616" cy="5544616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5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5949280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/>
              <a:t>A comedy</a:t>
            </a:r>
            <a:endParaRPr lang="ru-RU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fallmeeting.agu.org/2015/files/2015/12/Star-Wa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8440670" cy="4248472"/>
          </a:xfrm>
          <a:prstGeom prst="rect">
            <a:avLst/>
          </a:prstGeom>
          <a:noFill/>
        </p:spPr>
      </p:pic>
      <p:sp>
        <p:nvSpPr>
          <p:cNvPr id="5" name="Багетная рамка 4">
            <a:hlinkClick r:id="rId3" action="ppaction://hlinksldjump"/>
          </p:cNvPr>
          <p:cNvSpPr/>
          <p:nvPr/>
        </p:nvSpPr>
        <p:spPr>
          <a:xfrm>
            <a:off x="251520" y="332656"/>
            <a:ext cx="792088" cy="720080"/>
          </a:xfrm>
          <a:prstGeom prst="bevel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6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47664" y="6021288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A science fiction film</a:t>
            </a:r>
            <a:endParaRPr lang="ru-RU" sz="3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374</Words>
  <Application>Microsoft Office PowerPoint</Application>
  <PresentationFormat>Экран (4:3)</PresentationFormat>
  <Paragraphs>157</Paragraphs>
  <Slides>36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7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user</cp:lastModifiedBy>
  <cp:revision>27</cp:revision>
  <dcterms:created xsi:type="dcterms:W3CDTF">2016-03-28T18:28:25Z</dcterms:created>
  <dcterms:modified xsi:type="dcterms:W3CDTF">2019-02-22T22:30:10Z</dcterms:modified>
</cp:coreProperties>
</file>